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>
          <p15:clr>
            <a:srgbClr val="A4A3A4"/>
          </p15:clr>
        </p15:guide>
        <p15:guide id="2" pos="40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5"/>
    <p:restoredTop sz="99245" autoAdjust="0"/>
  </p:normalViewPr>
  <p:slideViewPr>
    <p:cSldViewPr snapToGrid="0" snapToObjects="1">
      <p:cViewPr>
        <p:scale>
          <a:sx n="75" d="100"/>
          <a:sy n="75" d="100"/>
        </p:scale>
        <p:origin x="616" y="40"/>
      </p:cViewPr>
      <p:guideLst>
        <p:guide orient="horz" pos="3024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140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Eine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</a:t>
            </a:r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superschnelle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</a:t>
            </a:r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Einführung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in Design Thinking </a:t>
            </a:r>
            <a:r>
              <a:rPr lang="en-US" sz="2400" i="1" dirty="0" err="1" smtClean="0">
                <a:latin typeface="Avenir Light Oblique" charset="0"/>
                <a:ea typeface="Avenir Light Oblique" charset="0"/>
                <a:cs typeface="Avenir Light Oblique" charset="0"/>
              </a:rPr>
              <a:t>Methoden</a:t>
            </a:r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 &amp; Mindsets</a:t>
            </a:r>
            <a:endParaRPr lang="en-US" sz="2400" i="1" dirty="0"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36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STOP! NOCH NICHT UMBLÄTTERN! </a:t>
            </a:r>
            <a:endParaRPr lang="en-US" sz="36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TEAMMITGLIEDER (3-4)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4962" y="4737798"/>
            <a:ext cx="31227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IRGENDEINE ZAHL </a:t>
            </a:r>
          </a:p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ZWISCHEN 1 &amp; 30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599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24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SO, NUN SEID IHR BEREIT.</a:t>
            </a:r>
            <a:endParaRPr lang="en-US" sz="24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Number 1-30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werdet</a:t>
            </a:r>
            <a:r>
              <a:rPr lang="en-US" dirty="0" smtClean="0"/>
              <a:t> dies NEU </a:t>
            </a:r>
            <a:r>
              <a:rPr lang="en-US" dirty="0" err="1" smtClean="0"/>
              <a:t>gestalten</a:t>
            </a:r>
            <a:r>
              <a:rPr lang="en-US" dirty="0" smtClean="0"/>
              <a:t>...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1999791"/>
            <a:ext cx="4321477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Frühstück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Mittagessen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Abendessen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Sport </a:t>
            </a:r>
            <a:r>
              <a:rPr lang="en-US" sz="1500" dirty="0" err="1" smtClean="0"/>
              <a:t>machen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Neue</a:t>
            </a:r>
            <a:r>
              <a:rPr lang="en-US" sz="1500" dirty="0" smtClean="0"/>
              <a:t> </a:t>
            </a:r>
            <a:r>
              <a:rPr lang="en-US" sz="1500" dirty="0" err="1" smtClean="0"/>
              <a:t>Leute</a:t>
            </a:r>
            <a:r>
              <a:rPr lang="en-US" sz="1500" dirty="0" smtClean="0"/>
              <a:t> </a:t>
            </a:r>
            <a:r>
              <a:rPr lang="en-US" sz="1500" dirty="0" err="1" smtClean="0"/>
              <a:t>kennenlernen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Mit</a:t>
            </a:r>
            <a:r>
              <a:rPr lang="en-US" sz="1500" dirty="0" smtClean="0"/>
              <a:t> </a:t>
            </a:r>
            <a:r>
              <a:rPr lang="en-US" sz="1500" dirty="0" err="1" smtClean="0"/>
              <a:t>alten</a:t>
            </a:r>
            <a:r>
              <a:rPr lang="en-US" sz="1500" dirty="0" smtClean="0"/>
              <a:t> </a:t>
            </a:r>
            <a:r>
              <a:rPr lang="en-US" sz="1500" dirty="0" err="1" smtClean="0"/>
              <a:t>Freunden</a:t>
            </a:r>
            <a:r>
              <a:rPr lang="en-US" sz="1500" dirty="0" smtClean="0"/>
              <a:t> in </a:t>
            </a:r>
            <a:r>
              <a:rPr lang="en-US" sz="1500" dirty="0" err="1" smtClean="0"/>
              <a:t>Kontakt</a:t>
            </a:r>
            <a:r>
              <a:rPr lang="en-US" sz="1500" dirty="0" smtClean="0"/>
              <a:t> </a:t>
            </a:r>
            <a:r>
              <a:rPr lang="en-US" sz="1500" dirty="0" err="1" smtClean="0"/>
              <a:t>bleiben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Den </a:t>
            </a:r>
            <a:r>
              <a:rPr lang="en-US" sz="1500" dirty="0" err="1" smtClean="0"/>
              <a:t>Umzug</a:t>
            </a:r>
            <a:r>
              <a:rPr lang="en-US" sz="1500" dirty="0" smtClean="0"/>
              <a:t> in </a:t>
            </a:r>
            <a:r>
              <a:rPr lang="en-US" sz="1500" dirty="0" err="1" smtClean="0"/>
              <a:t>ein</a:t>
            </a:r>
            <a:r>
              <a:rPr lang="en-US" sz="1500" dirty="0" smtClean="0"/>
              <a:t> </a:t>
            </a:r>
            <a:r>
              <a:rPr lang="en-US" sz="1500" dirty="0" err="1" smtClean="0"/>
              <a:t>neues</a:t>
            </a:r>
            <a:r>
              <a:rPr lang="en-US" sz="1500" dirty="0" smtClean="0"/>
              <a:t> </a:t>
            </a:r>
            <a:r>
              <a:rPr lang="en-US" sz="1500" dirty="0" err="1" smtClean="0"/>
              <a:t>Haus</a:t>
            </a:r>
            <a:r>
              <a:rPr lang="en-US" sz="1500" dirty="0" smtClean="0"/>
              <a:t> / </a:t>
            </a:r>
            <a:r>
              <a:rPr lang="en-US" sz="1500" dirty="0" err="1" smtClean="0"/>
              <a:t>eine</a:t>
            </a:r>
            <a:r>
              <a:rPr lang="en-US" sz="1500" dirty="0" smtClean="0"/>
              <a:t> </a:t>
            </a:r>
            <a:r>
              <a:rPr lang="en-US" sz="1500" dirty="0" err="1" smtClean="0"/>
              <a:t>neue</a:t>
            </a:r>
            <a:r>
              <a:rPr lang="en-US" sz="1500" dirty="0" smtClean="0"/>
              <a:t> </a:t>
            </a:r>
            <a:r>
              <a:rPr lang="en-US" sz="1500" dirty="0" err="1" smtClean="0"/>
              <a:t>Wohnung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Geburtstagsfeier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Schlafen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Musik</a:t>
            </a:r>
            <a:r>
              <a:rPr lang="en-US" sz="1500" dirty="0" smtClean="0"/>
              <a:t> </a:t>
            </a:r>
            <a:r>
              <a:rPr lang="en-US" sz="1500" dirty="0" err="1" smtClean="0"/>
              <a:t>hören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Aufwachen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Pendeln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Gartenarbeit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Ehrenamtliche</a:t>
            </a:r>
            <a:r>
              <a:rPr lang="en-US" sz="1500" dirty="0" smtClean="0"/>
              <a:t> </a:t>
            </a:r>
            <a:r>
              <a:rPr lang="en-US" sz="1500" dirty="0" err="1" smtClean="0"/>
              <a:t>Tätigkeit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Fernsehen</a:t>
            </a:r>
            <a:r>
              <a:rPr lang="en-US" sz="1500" dirty="0" smtClean="0"/>
              <a:t> / </a:t>
            </a:r>
            <a:r>
              <a:rPr lang="en-US" sz="1500" dirty="0" err="1" smtClean="0"/>
              <a:t>Filme</a:t>
            </a:r>
            <a:r>
              <a:rPr lang="en-US" sz="1500" dirty="0" smtClean="0"/>
              <a:t> </a:t>
            </a:r>
            <a:r>
              <a:rPr lang="en-US" sz="1500" dirty="0" err="1" smtClean="0"/>
              <a:t>gucken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err="1" smtClean="0"/>
              <a:t>Einen</a:t>
            </a:r>
            <a:r>
              <a:rPr lang="en-US" sz="1500" dirty="0" smtClean="0"/>
              <a:t> </a:t>
            </a:r>
            <a:r>
              <a:rPr lang="en-US" sz="1500" dirty="0" err="1" smtClean="0"/>
              <a:t>Urlaub</a:t>
            </a:r>
            <a:r>
              <a:rPr lang="en-US" sz="1500" dirty="0" smtClean="0"/>
              <a:t> </a:t>
            </a:r>
            <a:r>
              <a:rPr lang="en-US" sz="1500" dirty="0" err="1" smtClean="0"/>
              <a:t>planen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2" y="1999791"/>
            <a:ext cx="5694859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Der </a:t>
            </a:r>
            <a:r>
              <a:rPr lang="en-US" sz="1600" dirty="0" err="1" smtClean="0"/>
              <a:t>Aufenthalt</a:t>
            </a:r>
            <a:r>
              <a:rPr lang="en-US" sz="1600" dirty="0" smtClean="0"/>
              <a:t> am </a:t>
            </a:r>
            <a:r>
              <a:rPr lang="en-US" sz="1600" dirty="0" err="1" smtClean="0"/>
              <a:t>Flughafen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Einen</a:t>
            </a:r>
            <a:r>
              <a:rPr lang="en-US" sz="1600" dirty="0" smtClean="0"/>
              <a:t> </a:t>
            </a:r>
            <a:r>
              <a:rPr lang="en-US" sz="1600" dirty="0" err="1" smtClean="0"/>
              <a:t>Roadtrip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In </a:t>
            </a:r>
            <a:r>
              <a:rPr lang="en-US" sz="1600" dirty="0" err="1" smtClean="0"/>
              <a:t>ein</a:t>
            </a:r>
            <a:r>
              <a:rPr lang="en-US" sz="1600" dirty="0" smtClean="0"/>
              <a:t> Land </a:t>
            </a:r>
            <a:r>
              <a:rPr lang="en-US" sz="1600" dirty="0" err="1" smtClean="0"/>
              <a:t>reisen</a:t>
            </a:r>
            <a:r>
              <a:rPr lang="en-US" sz="1600" dirty="0" smtClean="0"/>
              <a:t>, in </a:t>
            </a:r>
            <a:r>
              <a:rPr lang="en-US" sz="1600" dirty="0" err="1" smtClean="0"/>
              <a:t>dem</a:t>
            </a:r>
            <a:r>
              <a:rPr lang="en-US" sz="1600" dirty="0" smtClean="0"/>
              <a:t> </a:t>
            </a:r>
            <a:r>
              <a:rPr lang="en-US" sz="1600" dirty="0" err="1" smtClean="0"/>
              <a:t>ihr</a:t>
            </a:r>
            <a:r>
              <a:rPr lang="en-US" sz="1600" dirty="0" smtClean="0"/>
              <a:t> die </a:t>
            </a:r>
            <a:r>
              <a:rPr lang="en-US" sz="1600" dirty="0" err="1" smtClean="0"/>
              <a:t>Sprache</a:t>
            </a:r>
            <a:r>
              <a:rPr lang="en-US" sz="1600" dirty="0" smtClean="0"/>
              <a:t> </a:t>
            </a:r>
            <a:r>
              <a:rPr lang="en-US" sz="1600" dirty="0" err="1" smtClean="0"/>
              <a:t>nicht</a:t>
            </a:r>
            <a:r>
              <a:rPr lang="en-US" sz="1600" dirty="0" smtClean="0"/>
              <a:t> </a:t>
            </a:r>
            <a:r>
              <a:rPr lang="en-US" sz="1600" dirty="0" err="1" smtClean="0"/>
              <a:t>sprecht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neue</a:t>
            </a:r>
            <a:r>
              <a:rPr lang="en-US" sz="1600" dirty="0" smtClean="0"/>
              <a:t> </a:t>
            </a:r>
            <a:r>
              <a:rPr lang="en-US" sz="1600" dirty="0" err="1" smtClean="0"/>
              <a:t>Sprache</a:t>
            </a:r>
            <a:r>
              <a:rPr lang="en-US" sz="1600" dirty="0" smtClean="0"/>
              <a:t> </a:t>
            </a:r>
            <a:r>
              <a:rPr lang="en-US" sz="1600" dirty="0" err="1" smtClean="0"/>
              <a:t>lernen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Lebensmittel</a:t>
            </a:r>
            <a:r>
              <a:rPr lang="en-US" sz="1600" dirty="0" smtClean="0"/>
              <a:t> </a:t>
            </a:r>
            <a:r>
              <a:rPr lang="en-US" sz="1600" dirty="0" err="1" smtClean="0"/>
              <a:t>einkaufen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Die </a:t>
            </a:r>
            <a:r>
              <a:rPr lang="en-US" sz="1600" dirty="0" err="1" smtClean="0"/>
              <a:t>Wäsche</a:t>
            </a:r>
            <a:r>
              <a:rPr lang="en-US" sz="1600" dirty="0" smtClean="0"/>
              <a:t> </a:t>
            </a:r>
            <a:r>
              <a:rPr lang="en-US" sz="1600" dirty="0" err="1" smtClean="0"/>
              <a:t>machen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Zeitung</a:t>
            </a:r>
            <a:r>
              <a:rPr lang="en-US" sz="1600" dirty="0" smtClean="0"/>
              <a:t> </a:t>
            </a:r>
            <a:r>
              <a:rPr lang="en-US" sz="1600" dirty="0" err="1" smtClean="0"/>
              <a:t>lesen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Recycling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Die </a:t>
            </a:r>
            <a:r>
              <a:rPr lang="en-US" sz="1600" dirty="0" err="1" smtClean="0"/>
              <a:t>Wohnung</a:t>
            </a:r>
            <a:r>
              <a:rPr lang="en-US" sz="1600" dirty="0" smtClean="0"/>
              <a:t> </a:t>
            </a:r>
            <a:r>
              <a:rPr lang="en-US" sz="1600" dirty="0" err="1" smtClean="0"/>
              <a:t>putzen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Jemanden</a:t>
            </a:r>
            <a:r>
              <a:rPr lang="en-US" sz="1600" dirty="0" smtClean="0"/>
              <a:t> </a:t>
            </a:r>
            <a:r>
              <a:rPr lang="en-US" sz="1600" dirty="0" err="1" smtClean="0"/>
              <a:t>beschenken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Die </a:t>
            </a:r>
            <a:r>
              <a:rPr lang="en-US" sz="1600" dirty="0" err="1" smtClean="0"/>
              <a:t>eigene</a:t>
            </a:r>
            <a:r>
              <a:rPr lang="en-US" sz="1600" dirty="0" smtClean="0"/>
              <a:t> </a:t>
            </a:r>
            <a:r>
              <a:rPr lang="en-US" sz="1600" dirty="0" err="1" smtClean="0"/>
              <a:t>Stadt</a:t>
            </a:r>
            <a:r>
              <a:rPr lang="en-US" sz="1600" dirty="0" smtClean="0"/>
              <a:t> </a:t>
            </a:r>
            <a:r>
              <a:rPr lang="en-US" sz="1600" dirty="0" err="1" smtClean="0"/>
              <a:t>erkunden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Erinnerungen</a:t>
            </a:r>
            <a:r>
              <a:rPr lang="en-US" sz="1600" dirty="0" smtClean="0"/>
              <a:t> </a:t>
            </a:r>
            <a:r>
              <a:rPr lang="en-US" sz="1600" dirty="0" err="1" smtClean="0"/>
              <a:t>aufbewahren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Das </a:t>
            </a:r>
            <a:r>
              <a:rPr lang="en-US" sz="1600" dirty="0" err="1" smtClean="0"/>
              <a:t>persönliche</a:t>
            </a:r>
            <a:r>
              <a:rPr lang="en-US" sz="1600" dirty="0" smtClean="0"/>
              <a:t> </a:t>
            </a:r>
            <a:r>
              <a:rPr lang="en-US" sz="1600" dirty="0" err="1" smtClean="0"/>
              <a:t>Schönheitsritual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err="1" smtClean="0"/>
              <a:t>Freitagnacht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530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Umkreist</a:t>
            </a:r>
            <a:r>
              <a:rPr lang="en-US" dirty="0" smtClean="0"/>
              <a:t> das </a:t>
            </a:r>
            <a:r>
              <a:rPr lang="en-US" dirty="0" err="1" smtClean="0"/>
              <a:t>Thema</a:t>
            </a:r>
            <a:r>
              <a:rPr lang="en-US" dirty="0" smtClean="0"/>
              <a:t>, das </a:t>
            </a:r>
            <a:r>
              <a:rPr lang="en-US" dirty="0" err="1" smtClean="0"/>
              <a:t>eurer</a:t>
            </a:r>
            <a:r>
              <a:rPr lang="en-US" dirty="0" smtClean="0"/>
              <a:t> </a:t>
            </a:r>
            <a:r>
              <a:rPr lang="en-US" dirty="0" err="1" smtClean="0"/>
              <a:t>gewählten</a:t>
            </a:r>
            <a:r>
              <a:rPr lang="en-US" dirty="0" smtClean="0"/>
              <a:t> </a:t>
            </a:r>
            <a:r>
              <a:rPr lang="en-US" dirty="0" err="1" smtClean="0"/>
              <a:t>Zahl</a:t>
            </a:r>
            <a:r>
              <a:rPr lang="en-US" dirty="0" smtClean="0"/>
              <a:t> </a:t>
            </a:r>
            <a:r>
              <a:rPr lang="en-US" dirty="0" err="1" smtClean="0"/>
              <a:t>entspricht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Lernt</a:t>
            </a:r>
            <a:r>
              <a:rPr lang="en-US" dirty="0" smtClean="0"/>
              <a:t> </a:t>
            </a:r>
            <a:r>
              <a:rPr lang="en-US" dirty="0" err="1" smtClean="0"/>
              <a:t>euer</a:t>
            </a:r>
            <a:r>
              <a:rPr lang="en-US" dirty="0" smtClean="0"/>
              <a:t> Team </a:t>
            </a:r>
            <a:r>
              <a:rPr lang="en-US" dirty="0" err="1" smtClean="0"/>
              <a:t>kennen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Jeder</a:t>
            </a:r>
            <a:r>
              <a:rPr lang="en-US" dirty="0" smtClean="0"/>
              <a:t> von </a:t>
            </a:r>
            <a:r>
              <a:rPr lang="en-US" dirty="0" err="1" smtClean="0"/>
              <a:t>euch</a:t>
            </a:r>
            <a:r>
              <a:rPr lang="en-US" dirty="0" smtClean="0"/>
              <a:t> </a:t>
            </a:r>
            <a:r>
              <a:rPr lang="en-US" dirty="0" err="1" smtClean="0"/>
              <a:t>teilt</a:t>
            </a:r>
            <a:r>
              <a:rPr lang="en-US" dirty="0" smtClean="0"/>
              <a:t> 3 </a:t>
            </a:r>
            <a:r>
              <a:rPr lang="en-US" dirty="0" err="1" smtClean="0"/>
              <a:t>Gedanken</a:t>
            </a:r>
            <a:r>
              <a:rPr lang="en-US" dirty="0" smtClean="0"/>
              <a:t>, die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Thema</a:t>
            </a:r>
            <a:r>
              <a:rPr lang="en-US" dirty="0" smtClean="0"/>
              <a:t> </a:t>
            </a:r>
            <a:r>
              <a:rPr lang="en-US" dirty="0" err="1" smtClean="0"/>
              <a:t>verbindet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BEOBACHTET </a:t>
            </a:r>
            <a:r>
              <a:rPr lang="en-US" dirty="0" err="1" smtClean="0"/>
              <a:t>jemand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Ladet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</a:t>
            </a:r>
            <a:r>
              <a:rPr lang="en-US" dirty="0" err="1" smtClean="0"/>
              <a:t>Interviewpartner</a:t>
            </a:r>
            <a:r>
              <a:rPr lang="en-US" dirty="0" smtClean="0"/>
              <a:t> von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</a:t>
            </a:r>
            <a:r>
              <a:rPr lang="en-US" dirty="0" err="1" smtClean="0"/>
              <a:t>Gruppe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euch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err="1" smtClean="0"/>
              <a:t>Führt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Gespräch</a:t>
            </a:r>
            <a:r>
              <a:rPr lang="en-US" dirty="0" smtClean="0"/>
              <a:t> und </a:t>
            </a:r>
            <a:r>
              <a:rPr lang="en-US" dirty="0" err="1" smtClean="0"/>
              <a:t>lernt</a:t>
            </a:r>
            <a:r>
              <a:rPr lang="en-US" dirty="0" smtClean="0"/>
              <a:t> das </a:t>
            </a:r>
            <a:r>
              <a:rPr lang="en-US" dirty="0" err="1" smtClean="0"/>
              <a:t>Thema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Perspektive</a:t>
            </a:r>
            <a:r>
              <a:rPr lang="en-US" dirty="0" smtClean="0"/>
              <a:t> </a:t>
            </a:r>
            <a:r>
              <a:rPr lang="en-US" dirty="0" err="1" smtClean="0"/>
              <a:t>kennen</a:t>
            </a:r>
            <a:r>
              <a:rPr lang="en-US" dirty="0" smtClean="0"/>
              <a:t>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NOTIZEN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461650"/>
            <a:ext cx="7600479" cy="1306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Tipps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für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das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Gespräch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Hört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zu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80%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zu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sprecht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selbst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nur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20% der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Zeit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Achtet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auf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Probleme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verborgene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Bedürnisse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und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Herausforderungen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Fragt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“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Warum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?”,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wenn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ihr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etwas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besonders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interessant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findet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135" y="355714"/>
            <a:ext cx="886848" cy="5461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008766" y="9030662"/>
            <a:ext cx="379465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494096" y="9005462"/>
            <a:ext cx="374400" cy="3744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97436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40422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83409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226395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/>
        </p:nvSpPr>
        <p:spPr>
          <a:xfrm>
            <a:off x="10029721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DEFINIERT </a:t>
            </a:r>
            <a:r>
              <a:rPr lang="en-US" dirty="0" err="1" smtClean="0"/>
              <a:t>euer</a:t>
            </a:r>
            <a:r>
              <a:rPr lang="en-US" dirty="0" smtClean="0"/>
              <a:t> </a:t>
            </a:r>
            <a:r>
              <a:rPr lang="en-US" dirty="0" err="1" smtClean="0"/>
              <a:t>Thema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Nutzt</a:t>
            </a:r>
            <a:r>
              <a:rPr lang="en-US" dirty="0" smtClean="0"/>
              <a:t> das Interview um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präzises</a:t>
            </a:r>
            <a:r>
              <a:rPr lang="en-US" dirty="0" smtClean="0"/>
              <a:t> und </a:t>
            </a:r>
            <a:r>
              <a:rPr lang="en-US" dirty="0" err="1" smtClean="0"/>
              <a:t>nutzerzentriertes</a:t>
            </a:r>
            <a:r>
              <a:rPr lang="en-US" dirty="0" smtClean="0"/>
              <a:t> Design Problem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formulieren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WIR REDETEN MIT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525029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22844" y="2322390"/>
            <a:ext cx="384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ER/SIE HAT DEN SPITZNAMEN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211" y="3695360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Zeichnet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ein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Bild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7001" y="5754377"/>
            <a:ext cx="4160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WAS SIE ANGEBLICH BRAUCHEN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62002" y="62291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456395" y="5726677"/>
            <a:ext cx="72273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ABER WIR DENKEN DAS EIGENTLICHE PROBLEM IST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09928" y="3455882"/>
            <a:ext cx="234000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Bsp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Mr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Clean, 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 Queen of DIY, 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 Calendar Wizard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543" y="6960114"/>
            <a:ext cx="23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glaubt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sie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was das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größte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Problem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ist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565626" y="6779534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ist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euch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aufgefallen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, was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sie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nicht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sieht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Welches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Bedürfnis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steckt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dahinter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929373" y="9019328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>
            <a:spLocks noChangeAspect="1"/>
          </p:cNvSpPr>
          <p:nvPr/>
        </p:nvSpPr>
        <p:spPr>
          <a:xfrm>
            <a:off x="10034239" y="904110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ZEICHNET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Zeichnet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r>
              <a:rPr lang="en-US" dirty="0" smtClean="0"/>
              <a:t>, die das </a:t>
            </a:r>
            <a:r>
              <a:rPr lang="en-US" dirty="0" err="1" smtClean="0"/>
              <a:t>gefundene</a:t>
            </a:r>
            <a:r>
              <a:rPr lang="en-US" dirty="0" smtClean="0"/>
              <a:t> Problem von </a:t>
            </a:r>
            <a:r>
              <a:rPr lang="en-US" dirty="0" err="1" smtClean="0"/>
              <a:t>eurem</a:t>
            </a:r>
            <a:r>
              <a:rPr lang="en-US" dirty="0" smtClean="0"/>
              <a:t> </a:t>
            </a:r>
            <a:r>
              <a:rPr lang="en-US" dirty="0" err="1" smtClean="0"/>
              <a:t>Interviewpartner</a:t>
            </a:r>
            <a:r>
              <a:rPr lang="en-US" dirty="0" smtClean="0"/>
              <a:t> </a:t>
            </a:r>
            <a:r>
              <a:rPr lang="en-US" dirty="0" err="1" smtClean="0"/>
              <a:t>löst</a:t>
            </a:r>
            <a:r>
              <a:rPr lang="en-US" dirty="0" smtClean="0"/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Was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ist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euch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aufgefallen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was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er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/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sie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nicht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sieht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Welches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Bedürfnis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steckt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dahinter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?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EURER PROBLEM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1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EURE LÖSUNG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58589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10038757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Baut</a:t>
            </a:r>
            <a:r>
              <a:rPr lang="en-US" dirty="0" smtClean="0"/>
              <a:t> </a:t>
            </a:r>
            <a:r>
              <a:rPr lang="en-US" dirty="0" err="1" smtClean="0"/>
              <a:t>einen</a:t>
            </a:r>
            <a:r>
              <a:rPr lang="en-US" dirty="0" smtClean="0"/>
              <a:t> PROTOTYP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Baut</a:t>
            </a:r>
            <a:r>
              <a:rPr lang="en-US" dirty="0" smtClean="0"/>
              <a:t> </a:t>
            </a:r>
            <a:r>
              <a:rPr lang="en-US" dirty="0" err="1" smtClean="0"/>
              <a:t>eure</a:t>
            </a:r>
            <a:r>
              <a:rPr lang="en-US" dirty="0" smtClean="0"/>
              <a:t> </a:t>
            </a:r>
            <a:r>
              <a:rPr lang="en-US" dirty="0" err="1" smtClean="0"/>
              <a:t>Idee</a:t>
            </a:r>
            <a:r>
              <a:rPr lang="en-US" dirty="0" smtClean="0"/>
              <a:t>! </a:t>
            </a:r>
            <a:r>
              <a:rPr lang="en-US" dirty="0" err="1" smtClean="0"/>
              <a:t>Macht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greifbar</a:t>
            </a:r>
            <a:r>
              <a:rPr lang="en-US" dirty="0" smtClean="0"/>
              <a:t> und </a:t>
            </a:r>
            <a:r>
              <a:rPr lang="en-US" dirty="0" err="1" smtClean="0"/>
              <a:t>nutzt</a:t>
            </a:r>
            <a:r>
              <a:rPr lang="en-US" dirty="0" smtClean="0"/>
              <a:t> die </a:t>
            </a:r>
            <a:r>
              <a:rPr lang="en-US" dirty="0" err="1" smtClean="0"/>
              <a:t>Gegenstände</a:t>
            </a:r>
            <a:r>
              <a:rPr lang="en-US" dirty="0" smtClean="0"/>
              <a:t> um </a:t>
            </a:r>
            <a:r>
              <a:rPr lang="en-US" dirty="0" err="1" smtClean="0"/>
              <a:t>euch</a:t>
            </a:r>
            <a:r>
              <a:rPr lang="en-US" dirty="0" smtClean="0"/>
              <a:t>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461650"/>
            <a:ext cx="7806690" cy="161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Prototyping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Tipps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Nicht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diskutieren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!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Fangt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an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zu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bauen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und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schaut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was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passiert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Baut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etwas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mit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dem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man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interagieren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kann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Ihr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könnt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auch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Teil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eures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Prototyps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werden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mr-IN" sz="1800" dirty="0" smtClean="0">
                <a:latin typeface="Avenir Book" charset="0"/>
                <a:ea typeface="Avenir Book" charset="0"/>
                <a:cs typeface="Avenir Book" charset="0"/>
              </a:rPr>
              <a:t>–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als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Schauspieler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oder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als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personifiziertes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800" dirty="0" err="1" smtClean="0">
                <a:latin typeface="Avenir Book" charset="0"/>
                <a:ea typeface="Avenir Book" charset="0"/>
                <a:cs typeface="Avenir Book" charset="0"/>
              </a:rPr>
              <a:t>Objekt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 </a:t>
            </a:r>
          </a:p>
        </p:txBody>
      </p:sp>
      <p:sp>
        <p:nvSpPr>
          <p:cNvPr id="7" name="Oval 6"/>
          <p:cNvSpPr/>
          <p:nvPr/>
        </p:nvSpPr>
        <p:spPr>
          <a:xfrm>
            <a:off x="11794021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>
            <a:off x="10043268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TESTET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Prototyp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Übergebt</a:t>
            </a:r>
            <a:r>
              <a:rPr lang="en-US" dirty="0" smtClean="0"/>
              <a:t> den </a:t>
            </a:r>
            <a:r>
              <a:rPr lang="en-US" dirty="0" err="1" smtClean="0"/>
              <a:t>Prototyp</a:t>
            </a:r>
            <a:r>
              <a:rPr lang="en-US" dirty="0" smtClean="0"/>
              <a:t> an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Interviewpartner</a:t>
            </a:r>
            <a:r>
              <a:rPr lang="en-US" dirty="0" smtClean="0"/>
              <a:t>. Was </a:t>
            </a:r>
            <a:r>
              <a:rPr lang="en-US" dirty="0" err="1" smtClean="0"/>
              <a:t>sagt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/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dazu</a:t>
            </a:r>
            <a:r>
              <a:rPr lang="en-US" dirty="0" smtClean="0"/>
              <a:t>? 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10164" y="250594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96288" y="5016615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DAS FUNKTIONIERT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649902" y="576887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FRAGEN DIE AUFKOMMEN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6205" y="5008915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DAS NICHT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96750" y="5778050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NEUE IDEEN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629" y="2271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22973" y="20980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51438" y="243442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504" y="705479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54597" y="6486294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17855" y="613220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0980" y="644395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2229447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ITERIERT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Prototyp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Nun </a:t>
            </a:r>
            <a:r>
              <a:rPr lang="en-US" dirty="0" err="1" smtClean="0"/>
              <a:t>verbessert</a:t>
            </a:r>
            <a:r>
              <a:rPr lang="en-US" dirty="0" smtClean="0"/>
              <a:t> </a:t>
            </a:r>
            <a:r>
              <a:rPr lang="en-US" dirty="0" err="1" smtClean="0"/>
              <a:t>euren</a:t>
            </a:r>
            <a:r>
              <a:rPr lang="en-US" dirty="0" smtClean="0"/>
              <a:t> </a:t>
            </a:r>
            <a:r>
              <a:rPr lang="en-US" dirty="0" err="1" smtClean="0"/>
              <a:t>Prototyp</a:t>
            </a:r>
            <a:r>
              <a:rPr lang="en-US" dirty="0" smtClean="0"/>
              <a:t> </a:t>
            </a:r>
            <a:r>
              <a:rPr lang="en-US" dirty="0" err="1" smtClean="0"/>
              <a:t>anhand</a:t>
            </a:r>
            <a:r>
              <a:rPr lang="en-US" dirty="0" smtClean="0"/>
              <a:t> des Feedbacks, das </a:t>
            </a:r>
            <a:r>
              <a:rPr lang="en-US" dirty="0" err="1" smtClean="0"/>
              <a:t>ihr</a:t>
            </a:r>
            <a:r>
              <a:rPr lang="en-US" dirty="0" smtClean="0"/>
              <a:t> </a:t>
            </a:r>
            <a:r>
              <a:rPr lang="en-US" dirty="0" err="1" smtClean="0"/>
              <a:t>bekommen</a:t>
            </a:r>
            <a:r>
              <a:rPr lang="en-US" dirty="0" smtClean="0"/>
              <a:t> </a:t>
            </a:r>
            <a:r>
              <a:rPr lang="en-US" dirty="0" err="1" smtClean="0"/>
              <a:t>habt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563780" y="5355680"/>
            <a:ext cx="21437312" cy="42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Created 2018 at the HPI School of Design Thinking</a:t>
            </a:r>
            <a:endParaRPr lang="en-US" sz="14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829" y="8493524"/>
            <a:ext cx="5924073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Molly Wilson at the HPI School of Design Thinking</a:t>
            </a:r>
            <a:r>
              <a:rPr lang="en-US" sz="1200" i="1" smtClean="0">
                <a:latin typeface="Avenir Next" charset="0"/>
                <a:ea typeface="Avenir Next" charset="0"/>
                <a:cs typeface="Avenir Next" charset="0"/>
              </a:rPr>
              <a:t>, 2018.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German translation by Katharina </a:t>
            </a:r>
            <a:r>
              <a:rPr lang="en-US" sz="1200" i="1" dirty="0" err="1" smtClean="0">
                <a:latin typeface="Avenir Next" charset="0"/>
                <a:ea typeface="Avenir Next" charset="0"/>
                <a:cs typeface="Avenir Next" charset="0"/>
              </a:rPr>
              <a:t>Birg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Commons.</a:t>
            </a: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528</Words>
  <Application>Microsoft Macintosh PowerPoint</Application>
  <PresentationFormat>A3 Paper (297x420 mm)</PresentationFormat>
  <Paragraphs>123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Arial</vt:lpstr>
      <vt:lpstr>Office Theme</vt:lpstr>
      <vt:lpstr>Design Dash</vt:lpstr>
      <vt:lpstr>Ihr werdet dies NEU gestalten... </vt:lpstr>
      <vt:lpstr>Lernt euer Team kennen</vt:lpstr>
      <vt:lpstr>BEOBACHTET jemand anderen</vt:lpstr>
      <vt:lpstr>DEFINIERT euer Thema</vt:lpstr>
      <vt:lpstr>ZEICHNET eine Idee</vt:lpstr>
      <vt:lpstr>Baut einen PROTOTYP</vt:lpstr>
      <vt:lpstr>TESTET euren Prototyp</vt:lpstr>
      <vt:lpstr>ITERIERT euren Prototyp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molly wilson</cp:lastModifiedBy>
  <cp:revision>46</cp:revision>
  <cp:lastPrinted>2018-01-15T16:41:55Z</cp:lastPrinted>
  <dcterms:created xsi:type="dcterms:W3CDTF">2018-01-09T10:27:19Z</dcterms:created>
  <dcterms:modified xsi:type="dcterms:W3CDTF">2018-01-18T09:12:00Z</dcterms:modified>
</cp:coreProperties>
</file>